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57" r:id="rId3"/>
    <p:sldId id="260" r:id="rId4"/>
    <p:sldId id="259" r:id="rId5"/>
    <p:sldId id="258" r:id="rId6"/>
    <p:sldId id="262" r:id="rId7"/>
    <p:sldId id="261" r:id="rId8"/>
    <p:sldId id="264" r:id="rId9"/>
    <p:sldId id="263" r:id="rId10"/>
    <p:sldId id="265" r:id="rId11"/>
    <p:sldId id="267" r:id="rId12"/>
    <p:sldId id="268" r:id="rId13"/>
    <p:sldId id="266" r:id="rId14"/>
    <p:sldId id="269" r:id="rId15"/>
    <p:sldId id="270" r:id="rId16"/>
    <p:sldId id="292" r:id="rId17"/>
    <p:sldId id="293" r:id="rId18"/>
    <p:sldId id="294" r:id="rId19"/>
    <p:sldId id="291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95" r:id="rId29"/>
    <p:sldId id="296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7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50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E678F-2B8D-49AF-845F-88A68690BBA8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D3EE8-3334-4525-B2C6-83CB4304F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94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E678F-2B8D-49AF-845F-88A68690BBA8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D3EE8-3334-4525-B2C6-83CB4304F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964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E678F-2B8D-49AF-845F-88A68690BBA8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D3EE8-3334-4525-B2C6-83CB4304F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940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E678F-2B8D-49AF-845F-88A68690BBA8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D3EE8-3334-4525-B2C6-83CB4304F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484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E678F-2B8D-49AF-845F-88A68690BBA8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D3EE8-3334-4525-B2C6-83CB4304F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331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E678F-2B8D-49AF-845F-88A68690BBA8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D3EE8-3334-4525-B2C6-83CB4304F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2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E678F-2B8D-49AF-845F-88A68690BBA8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D3EE8-3334-4525-B2C6-83CB4304F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075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E678F-2B8D-49AF-845F-88A68690BBA8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D3EE8-3334-4525-B2C6-83CB4304F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132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E678F-2B8D-49AF-845F-88A68690BBA8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D3EE8-3334-4525-B2C6-83CB4304F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881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E678F-2B8D-49AF-845F-88A68690BBA8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D3EE8-3334-4525-B2C6-83CB4304F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922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E678F-2B8D-49AF-845F-88A68690BBA8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D3EE8-3334-4525-B2C6-83CB4304F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90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E678F-2B8D-49AF-845F-88A68690BBA8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D3EE8-3334-4525-B2C6-83CB4304F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6772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A320B6-D986-4364-B86D-816ABD1B8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68814" cy="699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81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5637E-8E64-4C1F-8714-AB8413F9E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3133-A3D2-477D-845A-773E900D6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7A148-2BFA-4E76-82A1-9D3CDC2A9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759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5637E-8E64-4C1F-8714-AB8413F9E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3133-A3D2-477D-845A-773E900D6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B6C46C-3753-4EA9-9389-9E0677BFB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32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8428C0-A20A-4F41-8C52-574943095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43628"/>
            <a:ext cx="10905066" cy="53707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9F1D60-3BFB-4A60-BB8B-01F7B29E73B4}"/>
              </a:ext>
            </a:extLst>
          </p:cNvPr>
          <p:cNvSpPr txBox="1"/>
          <p:nvPr/>
        </p:nvSpPr>
        <p:spPr>
          <a:xfrm>
            <a:off x="1077020" y="6221844"/>
            <a:ext cx="10037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alibri Light (Headings)"/>
              </a:rPr>
              <a:t>Virtualization: </a:t>
            </a:r>
            <a:r>
              <a:rPr lang="en-US" b="1" dirty="0">
                <a:latin typeface="Calibri Light (Headings)"/>
              </a:rPr>
              <a:t>Bare-Metal (E.g. Xen, KVM etc.), Hosted (E.g. Virtual Box, VMware workstation etc.)</a:t>
            </a:r>
          </a:p>
          <a:p>
            <a:r>
              <a:rPr lang="en-US" b="1" dirty="0">
                <a:latin typeface="Calibri Light (Headings)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alibri Light (Headings)"/>
              </a:rPr>
              <a:t>Dockers: </a:t>
            </a:r>
            <a:r>
              <a:rPr lang="en-US" b="1" dirty="0">
                <a:latin typeface="Calibri Light (Headings)"/>
              </a:rPr>
              <a:t>GKE, EKS, sample website using Dockers. </a:t>
            </a:r>
          </a:p>
        </p:txBody>
      </p:sp>
    </p:spTree>
    <p:extLst>
      <p:ext uri="{BB962C8B-B14F-4D97-AF65-F5344CB8AC3E}">
        <p14:creationId xmlns:p14="http://schemas.microsoft.com/office/powerpoint/2010/main" val="3225185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5637E-8E64-4C1F-8714-AB8413F9E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3133-A3D2-477D-845A-773E900D6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A17FE9-C82C-4DCB-97F6-F299E8BA0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472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0E82EE6-C42B-44C0-A604-655CF11A4E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795" r="2301" b="1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096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34A5B5C-9271-4B67-9182-A387674E5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634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C7A8745-36B4-414C-9DB0-4C8DEEDF2D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05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C8B3C0C-FE17-444C-B9C4-B75459C3A6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" r="130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456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E127CF9E-0AFE-4A43-B361-C008677E9D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87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5637E-8E64-4C1F-8714-AB8413F9E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3133-A3D2-477D-845A-773E900D6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16B305-7FC1-460F-8FF9-C5466EB64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97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162C00-AE4D-43DC-8256-252295F72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5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86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5637E-8E64-4C1F-8714-AB8413F9E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3133-A3D2-477D-845A-773E900D6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6F4C4B-8D0E-4607-870C-411A9C4B1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60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5637E-8E64-4C1F-8714-AB8413F9E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3133-A3D2-477D-845A-773E900D6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F80A17-1815-4AA0-BEED-6227FB81C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40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5637E-8E64-4C1F-8714-AB8413F9E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3133-A3D2-477D-845A-773E900D6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259B0E-A678-403E-B0C1-21DFA575D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95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83D7E97-FFB8-4917-AF8C-604344265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760"/>
            <a:ext cx="12192000" cy="655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18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0BE515-F0DE-408A-B623-355C869FC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70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462923-8B83-4AA2-B3F3-BFFB66861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17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C39978-B0B9-4293-A75C-E692EE673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163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919925-8855-4832-B4AC-93C8A16D0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52" y="643466"/>
            <a:ext cx="10462095" cy="5571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7DF49C-5F6E-4031-B60C-A0A99299C386}"/>
              </a:ext>
            </a:extLst>
          </p:cNvPr>
          <p:cNvSpPr txBox="1"/>
          <p:nvPr/>
        </p:nvSpPr>
        <p:spPr>
          <a:xfrm>
            <a:off x="1077020" y="6221844"/>
            <a:ext cx="10037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alibri Light (Headings)"/>
              </a:rPr>
              <a:t>Linux: </a:t>
            </a:r>
            <a:r>
              <a:rPr lang="en-US" b="1" dirty="0">
                <a:latin typeface="Calibri Light (Headings)"/>
              </a:rPr>
              <a:t>syslog, Logging level, rsyslog / rsyslogd, Demo: Remote Logging, E.L.K setup .</a:t>
            </a:r>
          </a:p>
          <a:p>
            <a:r>
              <a:rPr lang="en-US" b="1" dirty="0">
                <a:latin typeface="Calibri Light (Headings)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alibri Light (Headings)"/>
              </a:rPr>
              <a:t>Kubernetes Monitoring: </a:t>
            </a:r>
            <a:r>
              <a:rPr lang="en-US" b="1" dirty="0">
                <a:latin typeface="Calibri Light (Headings)"/>
              </a:rPr>
              <a:t>Prometheus or Nagios. </a:t>
            </a:r>
          </a:p>
        </p:txBody>
      </p:sp>
    </p:spTree>
    <p:extLst>
      <p:ext uri="{BB962C8B-B14F-4D97-AF65-F5344CB8AC3E}">
        <p14:creationId xmlns:p14="http://schemas.microsoft.com/office/powerpoint/2010/main" val="4120119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7C3C273-028A-4BF7-A939-2A3F5DC93E92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5600" b="1" dirty="0">
                <a:latin typeface="+mj-lt"/>
                <a:ea typeface="+mj-ea"/>
                <a:cs typeface="+mj-cs"/>
              </a:rPr>
              <a:t>Kubernetes Monitoring - Prometheus 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581160B-07A3-4C76-B1B0-C46F9564A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2676967"/>
            <a:ext cx="5614416" cy="3537081"/>
          </a:xfrm>
          <a:prstGeom prst="rect">
            <a:avLst/>
          </a:prstGeom>
        </p:spPr>
      </p:pic>
      <p:pic>
        <p:nvPicPr>
          <p:cNvPr id="5" name="Picture 2" descr="Cloud Native Monitoring with Prometheus - samirbehara">
            <a:extLst>
              <a:ext uri="{FF2B5EF4-FFF2-40B4-BE49-F238E27FC236}">
                <a16:creationId xmlns:a16="http://schemas.microsoft.com/office/drawing/2014/main" id="{F36C2D4F-F67B-4F38-A0AC-58CD56372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4496" y="2885491"/>
            <a:ext cx="5614416" cy="3120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2895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7C3C273-028A-4BF7-A939-2A3F5DC93E92}"/>
              </a:ext>
            </a:extLst>
          </p:cNvPr>
          <p:cNvSpPr txBox="1"/>
          <p:nvPr/>
        </p:nvSpPr>
        <p:spPr>
          <a:xfrm>
            <a:off x="640080" y="304800"/>
            <a:ext cx="10908792" cy="14423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5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Kubernetes Monitoring - Grafana </a:t>
            </a:r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4BCDD40E-5E88-4D46-B573-2F6E4C0D92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46" b="-1"/>
          <a:stretch/>
        </p:blipFill>
        <p:spPr>
          <a:xfrm>
            <a:off x="209416" y="2552598"/>
            <a:ext cx="5978749" cy="3653131"/>
          </a:xfrm>
          <a:custGeom>
            <a:avLst/>
            <a:gdLst/>
            <a:ahLst/>
            <a:cxnLst/>
            <a:rect l="l" t="t" r="r" b="b"/>
            <a:pathLst>
              <a:path w="6005375" h="4192863">
                <a:moveTo>
                  <a:pt x="5424937" y="874"/>
                </a:moveTo>
                <a:cubicBezTo>
                  <a:pt x="5470440" y="-1251"/>
                  <a:pt x="5516123" y="499"/>
                  <a:pt x="5561495" y="6147"/>
                </a:cubicBezTo>
                <a:cubicBezTo>
                  <a:pt x="5636334" y="13389"/>
                  <a:pt x="5711424" y="18471"/>
                  <a:pt x="5786261" y="26095"/>
                </a:cubicBezTo>
                <a:cubicBezTo>
                  <a:pt x="5819550" y="29525"/>
                  <a:pt x="5853222" y="16820"/>
                  <a:pt x="5886002" y="28509"/>
                </a:cubicBezTo>
                <a:cubicBezTo>
                  <a:pt x="5922214" y="41469"/>
                  <a:pt x="5958870" y="47282"/>
                  <a:pt x="5995622" y="48044"/>
                </a:cubicBezTo>
                <a:lnTo>
                  <a:pt x="5998366" y="47926"/>
                </a:lnTo>
                <a:lnTo>
                  <a:pt x="5995171" y="398504"/>
                </a:lnTo>
                <a:cubicBezTo>
                  <a:pt x="5993433" y="528663"/>
                  <a:pt x="5993035" y="658806"/>
                  <a:pt x="5999656" y="788917"/>
                </a:cubicBezTo>
                <a:cubicBezTo>
                  <a:pt x="6009855" y="990282"/>
                  <a:pt x="6003364" y="1191519"/>
                  <a:pt x="5999656" y="1392757"/>
                </a:cubicBezTo>
                <a:cubicBezTo>
                  <a:pt x="5992506" y="1778706"/>
                  <a:pt x="6003364" y="2164146"/>
                  <a:pt x="5998730" y="2549586"/>
                </a:cubicBezTo>
                <a:cubicBezTo>
                  <a:pt x="5996744" y="2720440"/>
                  <a:pt x="5998994" y="2891040"/>
                  <a:pt x="6003364" y="3061895"/>
                </a:cubicBezTo>
                <a:cubicBezTo>
                  <a:pt x="6009720" y="3305846"/>
                  <a:pt x="5999922" y="3549924"/>
                  <a:pt x="5989196" y="3793749"/>
                </a:cubicBezTo>
                <a:cubicBezTo>
                  <a:pt x="5985594" y="3860794"/>
                  <a:pt x="5984646" y="3927918"/>
                  <a:pt x="5986348" y="3994981"/>
                </a:cubicBezTo>
                <a:lnTo>
                  <a:pt x="5999199" y="4192863"/>
                </a:lnTo>
                <a:lnTo>
                  <a:pt x="0" y="4192863"/>
                </a:lnTo>
                <a:lnTo>
                  <a:pt x="0" y="26225"/>
                </a:lnTo>
                <a:lnTo>
                  <a:pt x="10965" y="23935"/>
                </a:lnTo>
                <a:cubicBezTo>
                  <a:pt x="27502" y="19081"/>
                  <a:pt x="44569" y="16260"/>
                  <a:pt x="61788" y="15549"/>
                </a:cubicBezTo>
                <a:cubicBezTo>
                  <a:pt x="194437" y="-1096"/>
                  <a:pt x="327213" y="3351"/>
                  <a:pt x="460497" y="8815"/>
                </a:cubicBezTo>
                <a:cubicBezTo>
                  <a:pt x="692632" y="18217"/>
                  <a:pt x="925021" y="29144"/>
                  <a:pt x="1157537" y="25841"/>
                </a:cubicBezTo>
                <a:cubicBezTo>
                  <a:pt x="1393484" y="22410"/>
                  <a:pt x="1628922" y="29653"/>
                  <a:pt x="1864615" y="39182"/>
                </a:cubicBezTo>
                <a:cubicBezTo>
                  <a:pt x="1967913" y="43121"/>
                  <a:pt x="2071847" y="47059"/>
                  <a:pt x="2173493" y="17709"/>
                </a:cubicBezTo>
                <a:cubicBezTo>
                  <a:pt x="2196465" y="12334"/>
                  <a:pt x="2220416" y="12855"/>
                  <a:pt x="2243121" y="19234"/>
                </a:cubicBezTo>
                <a:cubicBezTo>
                  <a:pt x="2357219" y="45789"/>
                  <a:pt x="2471952" y="53666"/>
                  <a:pt x="2587321" y="27492"/>
                </a:cubicBezTo>
                <a:cubicBezTo>
                  <a:pt x="2719944" y="-1223"/>
                  <a:pt x="2856455" y="-7360"/>
                  <a:pt x="2991111" y="9323"/>
                </a:cubicBezTo>
                <a:cubicBezTo>
                  <a:pt x="3114231" y="23045"/>
                  <a:pt x="3237985" y="37911"/>
                  <a:pt x="3361358" y="26857"/>
                </a:cubicBezTo>
                <a:cubicBezTo>
                  <a:pt x="3556266" y="9323"/>
                  <a:pt x="3750918" y="24570"/>
                  <a:pt x="3945825" y="29271"/>
                </a:cubicBezTo>
                <a:cubicBezTo>
                  <a:pt x="4010625" y="30796"/>
                  <a:pt x="4075806" y="44137"/>
                  <a:pt x="4140224" y="32193"/>
                </a:cubicBezTo>
                <a:cubicBezTo>
                  <a:pt x="4241744" y="13389"/>
                  <a:pt x="4342120" y="20631"/>
                  <a:pt x="4443766" y="31177"/>
                </a:cubicBezTo>
                <a:cubicBezTo>
                  <a:pt x="4638419" y="51507"/>
                  <a:pt x="4832945" y="61290"/>
                  <a:pt x="5026708" y="23172"/>
                </a:cubicBezTo>
                <a:cubicBezTo>
                  <a:pt x="5086807" y="11229"/>
                  <a:pt x="5146524" y="4368"/>
                  <a:pt x="5207640" y="20377"/>
                </a:cubicBezTo>
                <a:cubicBezTo>
                  <a:pt x="5234626" y="26539"/>
                  <a:pt x="5262719" y="26019"/>
                  <a:pt x="5289465" y="18853"/>
                </a:cubicBezTo>
                <a:cubicBezTo>
                  <a:pt x="5334113" y="9000"/>
                  <a:pt x="5379435" y="2999"/>
                  <a:pt x="5424937" y="874"/>
                </a:cubicBezTo>
                <a:close/>
              </a:path>
            </a:pathLst>
          </a:cu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41D9590-FDF6-4535-9539-9D8206C76C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6" r="19354" b="1"/>
          <a:stretch/>
        </p:blipFill>
        <p:spPr bwMode="auto">
          <a:xfrm>
            <a:off x="6332058" y="2525742"/>
            <a:ext cx="5650526" cy="3679988"/>
          </a:xfrm>
          <a:custGeom>
            <a:avLst/>
            <a:gdLst/>
            <a:ahLst/>
            <a:cxnLst/>
            <a:rect l="l" t="t" r="r" b="b"/>
            <a:pathLst>
              <a:path w="6006951" h="4203687">
                <a:moveTo>
                  <a:pt x="1041516" y="879"/>
                </a:moveTo>
                <a:cubicBezTo>
                  <a:pt x="1141687" y="5084"/>
                  <a:pt x="1240768" y="23261"/>
                  <a:pt x="1340635" y="31075"/>
                </a:cubicBezTo>
                <a:cubicBezTo>
                  <a:pt x="1435675" y="38571"/>
                  <a:pt x="1530714" y="49499"/>
                  <a:pt x="1626262" y="34506"/>
                </a:cubicBezTo>
                <a:cubicBezTo>
                  <a:pt x="1719980" y="21762"/>
                  <a:pt x="1814765" y="18776"/>
                  <a:pt x="1909093" y="25612"/>
                </a:cubicBezTo>
                <a:cubicBezTo>
                  <a:pt x="2013408" y="30821"/>
                  <a:pt x="2117468" y="48101"/>
                  <a:pt x="2222418" y="33616"/>
                </a:cubicBezTo>
                <a:cubicBezTo>
                  <a:pt x="2235644" y="32269"/>
                  <a:pt x="2248998" y="34010"/>
                  <a:pt x="2261425" y="38699"/>
                </a:cubicBezTo>
                <a:cubicBezTo>
                  <a:pt x="2302223" y="52255"/>
                  <a:pt x="2346173" y="53094"/>
                  <a:pt x="2387466" y="41113"/>
                </a:cubicBezTo>
                <a:cubicBezTo>
                  <a:pt x="2439687" y="27213"/>
                  <a:pt x="2494525" y="26297"/>
                  <a:pt x="2547178" y="38445"/>
                </a:cubicBezTo>
                <a:cubicBezTo>
                  <a:pt x="2625446" y="55470"/>
                  <a:pt x="2703968" y="72242"/>
                  <a:pt x="2785412" y="58266"/>
                </a:cubicBezTo>
                <a:cubicBezTo>
                  <a:pt x="2832805" y="50261"/>
                  <a:pt x="2876767" y="30821"/>
                  <a:pt x="2923524" y="21673"/>
                </a:cubicBezTo>
                <a:cubicBezTo>
                  <a:pt x="3058205" y="-4628"/>
                  <a:pt x="3194158" y="3249"/>
                  <a:pt x="3330110" y="12143"/>
                </a:cubicBezTo>
                <a:cubicBezTo>
                  <a:pt x="3462886" y="20910"/>
                  <a:pt x="3595026" y="38952"/>
                  <a:pt x="3728564" y="36284"/>
                </a:cubicBezTo>
                <a:cubicBezTo>
                  <a:pt x="3756999" y="36500"/>
                  <a:pt x="3785372" y="38876"/>
                  <a:pt x="3813438" y="43400"/>
                </a:cubicBezTo>
                <a:cubicBezTo>
                  <a:pt x="3917626" y="57122"/>
                  <a:pt x="4022322" y="70082"/>
                  <a:pt x="4125366" y="42383"/>
                </a:cubicBezTo>
                <a:cubicBezTo>
                  <a:pt x="4217750" y="17340"/>
                  <a:pt x="4314149" y="10695"/>
                  <a:pt x="4409087" y="22816"/>
                </a:cubicBezTo>
                <a:cubicBezTo>
                  <a:pt x="4534099" y="39194"/>
                  <a:pt x="4660458" y="42777"/>
                  <a:pt x="4786195" y="33489"/>
                </a:cubicBezTo>
                <a:cubicBezTo>
                  <a:pt x="4825659" y="29563"/>
                  <a:pt x="4865339" y="28153"/>
                  <a:pt x="4904994" y="29296"/>
                </a:cubicBezTo>
                <a:cubicBezTo>
                  <a:pt x="5194178" y="42510"/>
                  <a:pt x="5484252" y="25103"/>
                  <a:pt x="5772928" y="55851"/>
                </a:cubicBezTo>
                <a:cubicBezTo>
                  <a:pt x="5818560" y="61232"/>
                  <a:pt x="5864504" y="61626"/>
                  <a:pt x="5909961" y="57111"/>
                </a:cubicBezTo>
                <a:lnTo>
                  <a:pt x="6006951" y="36719"/>
                </a:lnTo>
                <a:lnTo>
                  <a:pt x="6006951" y="4203687"/>
                </a:lnTo>
                <a:lnTo>
                  <a:pt x="11720" y="4203687"/>
                </a:lnTo>
                <a:lnTo>
                  <a:pt x="11786" y="4203489"/>
                </a:lnTo>
                <a:cubicBezTo>
                  <a:pt x="27809" y="3962716"/>
                  <a:pt x="39197" y="3721434"/>
                  <a:pt x="15626" y="3481297"/>
                </a:cubicBezTo>
                <a:cubicBezTo>
                  <a:pt x="-847" y="3334800"/>
                  <a:pt x="-4304" y="3187234"/>
                  <a:pt x="5296" y="3040178"/>
                </a:cubicBezTo>
                <a:cubicBezTo>
                  <a:pt x="11786" y="2956021"/>
                  <a:pt x="18539" y="2871864"/>
                  <a:pt x="22776" y="2787582"/>
                </a:cubicBezTo>
                <a:cubicBezTo>
                  <a:pt x="28180" y="2667690"/>
                  <a:pt x="25173" y="2547584"/>
                  <a:pt x="13771" y="2428074"/>
                </a:cubicBezTo>
                <a:cubicBezTo>
                  <a:pt x="4237" y="2336939"/>
                  <a:pt x="3177" y="2245180"/>
                  <a:pt x="10593" y="2153867"/>
                </a:cubicBezTo>
                <a:cubicBezTo>
                  <a:pt x="25690" y="1998396"/>
                  <a:pt x="9931" y="1842923"/>
                  <a:pt x="5032" y="1687576"/>
                </a:cubicBezTo>
                <a:cubicBezTo>
                  <a:pt x="-3577" y="1401802"/>
                  <a:pt x="20393" y="1116155"/>
                  <a:pt x="9666" y="830380"/>
                </a:cubicBezTo>
                <a:cubicBezTo>
                  <a:pt x="3841" y="689018"/>
                  <a:pt x="16420" y="547783"/>
                  <a:pt x="9666" y="406421"/>
                </a:cubicBezTo>
                <a:cubicBezTo>
                  <a:pt x="4105" y="305866"/>
                  <a:pt x="397" y="205310"/>
                  <a:pt x="4105" y="104628"/>
                </a:cubicBezTo>
                <a:lnTo>
                  <a:pt x="8821" y="33297"/>
                </a:lnTo>
                <a:lnTo>
                  <a:pt x="35743" y="28771"/>
                </a:lnTo>
                <a:cubicBezTo>
                  <a:pt x="151314" y="14091"/>
                  <a:pt x="268377" y="13376"/>
                  <a:pt x="384397" y="26755"/>
                </a:cubicBezTo>
                <a:cubicBezTo>
                  <a:pt x="448561" y="35141"/>
                  <a:pt x="512980" y="47847"/>
                  <a:pt x="578287" y="35141"/>
                </a:cubicBezTo>
                <a:cubicBezTo>
                  <a:pt x="584437" y="34048"/>
                  <a:pt x="590625" y="36818"/>
                  <a:pt x="593916" y="42129"/>
                </a:cubicBezTo>
                <a:cubicBezTo>
                  <a:pt x="626188" y="81517"/>
                  <a:pt x="668117" y="80246"/>
                  <a:pt x="710936" y="67541"/>
                </a:cubicBezTo>
                <a:cubicBezTo>
                  <a:pt x="739041" y="58837"/>
                  <a:pt x="766587" y="48406"/>
                  <a:pt x="793396" y="36284"/>
                </a:cubicBezTo>
                <a:cubicBezTo>
                  <a:pt x="840332" y="16819"/>
                  <a:pt x="890189" y="5308"/>
                  <a:pt x="940911" y="2233"/>
                </a:cubicBezTo>
                <a:cubicBezTo>
                  <a:pt x="974613" y="-372"/>
                  <a:pt x="1008125" y="-522"/>
                  <a:pt x="1041516" y="87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0454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7D6EF3-C8F8-49C6-8246-601287BFE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16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270E0A-2E89-4876-8815-432FDBEF0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583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9D3B0-A72D-4046-8C2A-02E34A14E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B95F1-9D76-4A4E-B33D-C0634D3CF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B748E6-295E-4291-8F33-E752F8B16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67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9D3B0-A72D-4046-8C2A-02E34A14E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B95F1-9D76-4A4E-B33D-C0634D3CF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83F408-6504-41E8-B426-6F2EAF99E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033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9D3B0-A72D-4046-8C2A-02E34A14E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B95F1-9D76-4A4E-B33D-C0634D3CF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769EE1-4CAA-45AC-869C-09BD7B490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806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193F71-211C-4FD6-86B8-C769203C8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527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9731FB-3C73-4AA2-8293-1696D8677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961825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145D79-6C5C-44F7-BC78-398547E54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39047"/>
            <a:ext cx="10905066" cy="5179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47F71A-377F-4FB6-B218-F0BA90977DFC}"/>
              </a:ext>
            </a:extLst>
          </p:cNvPr>
          <p:cNvSpPr txBox="1"/>
          <p:nvPr/>
        </p:nvSpPr>
        <p:spPr>
          <a:xfrm>
            <a:off x="1077020" y="6314608"/>
            <a:ext cx="1003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alibri Light (Headings)"/>
              </a:rPr>
              <a:t>Bash Shell: </a:t>
            </a:r>
            <a:r>
              <a:rPr lang="en-US" b="1" dirty="0">
                <a:latin typeface="Calibri Light (Headings)"/>
              </a:rPr>
              <a:t>Shell Variables, PATH, Aliases, fork(), file descriptors  </a:t>
            </a:r>
            <a:r>
              <a:rPr lang="en-US" b="1" dirty="0">
                <a:solidFill>
                  <a:srgbClr val="FF0000"/>
                </a:solidFill>
                <a:latin typeface="Calibri Light (Headings)"/>
              </a:rPr>
              <a:t>Bash Scripting: </a:t>
            </a:r>
            <a:r>
              <a:rPr lang="en-US" b="1" dirty="0">
                <a:latin typeface="Calibri Light (Headings)"/>
              </a:rPr>
              <a:t>loops, conditions, etc.. </a:t>
            </a:r>
          </a:p>
        </p:txBody>
      </p:sp>
    </p:spTree>
    <p:extLst>
      <p:ext uri="{BB962C8B-B14F-4D97-AF65-F5344CB8AC3E}">
        <p14:creationId xmlns:p14="http://schemas.microsoft.com/office/powerpoint/2010/main" val="41690960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237CC-75FE-400C-927A-94859E04C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43628"/>
            <a:ext cx="10905066" cy="53707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0C985-B7AF-428E-9D7A-5AA784636FE2}"/>
              </a:ext>
            </a:extLst>
          </p:cNvPr>
          <p:cNvSpPr txBox="1"/>
          <p:nvPr/>
        </p:nvSpPr>
        <p:spPr>
          <a:xfrm>
            <a:off x="1077020" y="6314608"/>
            <a:ext cx="1003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alibri Light (Headings)"/>
              </a:rPr>
              <a:t>Coding: </a:t>
            </a:r>
            <a:r>
              <a:rPr lang="en-US" b="1" dirty="0">
                <a:latin typeface="Calibri Light (Headings)"/>
              </a:rPr>
              <a:t>Proficiency in writing function and OOPS Concepts</a:t>
            </a:r>
          </a:p>
        </p:txBody>
      </p:sp>
    </p:spTree>
    <p:extLst>
      <p:ext uri="{BB962C8B-B14F-4D97-AF65-F5344CB8AC3E}">
        <p14:creationId xmlns:p14="http://schemas.microsoft.com/office/powerpoint/2010/main" val="33036383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EE9ACC-8895-4C29-BDC0-CF62B2495B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76" b="1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372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54438F-D644-4306-9B18-70FD1341B8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24" r="1" b="1"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28803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83ECFD-8286-453E-916D-BAAFF9CC4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389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884D24-5CF2-4EF2-99AC-C5E60EE4A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2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061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CF1DDEF-9A52-4DA9-A7F9-B81EB58E0F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7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7558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54106C-F401-4534-B7FE-6F2DC467E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48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7E5755-957D-430C-8596-AB22B54BB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54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BE57AB-CAFB-4703-ABBF-BA9A1A004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470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9FDC4ED-0D95-479A-90A2-47CF7F868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20" y="643466"/>
            <a:ext cx="10037959" cy="55710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8282D9-2C62-4C24-ACF1-0500FA51F0A8}"/>
              </a:ext>
            </a:extLst>
          </p:cNvPr>
          <p:cNvSpPr txBox="1"/>
          <p:nvPr/>
        </p:nvSpPr>
        <p:spPr>
          <a:xfrm>
            <a:off x="1077020" y="6314608"/>
            <a:ext cx="1003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 Light (Headings)"/>
              </a:rPr>
              <a:t>Top   free   vmstat   iostat   isof   fdisk    fstab </a:t>
            </a:r>
          </a:p>
        </p:txBody>
      </p:sp>
    </p:spTree>
    <p:extLst>
      <p:ext uri="{BB962C8B-B14F-4D97-AF65-F5344CB8AC3E}">
        <p14:creationId xmlns:p14="http://schemas.microsoft.com/office/powerpoint/2010/main" val="1672060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DD1A11-63C9-4677-8678-D6757FCC0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915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F26211-57A4-4BB0-829F-737CC8CF4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75471"/>
            <a:ext cx="10905066" cy="55070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EF611D-33F1-46D7-9B9B-9E45DDFFD896}"/>
              </a:ext>
            </a:extLst>
          </p:cNvPr>
          <p:cNvSpPr txBox="1"/>
          <p:nvPr/>
        </p:nvSpPr>
        <p:spPr>
          <a:xfrm>
            <a:off x="1077020" y="6314608"/>
            <a:ext cx="1003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alibri Light (Headings)"/>
              </a:rPr>
              <a:t>Web Server: </a:t>
            </a:r>
            <a:r>
              <a:rPr lang="en-US" b="1" dirty="0">
                <a:latin typeface="Calibri Light (Headings)"/>
              </a:rPr>
              <a:t>Apache, IIS or NGNIX    </a:t>
            </a:r>
            <a:r>
              <a:rPr lang="en-US" b="1" dirty="0">
                <a:solidFill>
                  <a:srgbClr val="FF0000"/>
                </a:solidFill>
                <a:latin typeface="Calibri Light (Headings)"/>
              </a:rPr>
              <a:t>Others: </a:t>
            </a:r>
            <a:r>
              <a:rPr lang="en-US" b="1" dirty="0">
                <a:latin typeface="Calibri Light (Headings)"/>
              </a:rPr>
              <a:t>Load Balancers, Layer 4 vs Layer 7, HA Proxy and open ports</a:t>
            </a:r>
          </a:p>
        </p:txBody>
      </p:sp>
    </p:spTree>
    <p:extLst>
      <p:ext uri="{BB962C8B-B14F-4D97-AF65-F5344CB8AC3E}">
        <p14:creationId xmlns:p14="http://schemas.microsoft.com/office/powerpoint/2010/main" val="3143509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73801D7202D044A5C66B29B33A18C6" ma:contentTypeVersion="2" ma:contentTypeDescription="Create a new document." ma:contentTypeScope="" ma:versionID="30c6e7f92ba482d6a9c71ef953087cba">
  <xsd:schema xmlns:xsd="http://www.w3.org/2001/XMLSchema" xmlns:xs="http://www.w3.org/2001/XMLSchema" xmlns:p="http://schemas.microsoft.com/office/2006/metadata/properties" xmlns:ns2="2161f9d7-60af-4494-a848-9a4ee4cba056" targetNamespace="http://schemas.microsoft.com/office/2006/metadata/properties" ma:root="true" ma:fieldsID="a2cbf2c7e381f6966f2dd0e4d91a3cef" ns2:_="">
    <xsd:import namespace="2161f9d7-60af-4494-a848-9a4ee4cba05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61f9d7-60af-4494-a848-9a4ee4cba05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DDD3F61-9958-48B9-8178-3F42F0E42619}"/>
</file>

<file path=customXml/itemProps2.xml><?xml version="1.0" encoding="utf-8"?>
<ds:datastoreItem xmlns:ds="http://schemas.openxmlformats.org/officeDocument/2006/customXml" ds:itemID="{D2D802CD-481B-42FB-8F5B-B58D8F690284}"/>
</file>

<file path=customXml/itemProps3.xml><?xml version="1.0" encoding="utf-8"?>
<ds:datastoreItem xmlns:ds="http://schemas.openxmlformats.org/officeDocument/2006/customXml" ds:itemID="{C4011AAB-AF56-4A48-88BE-E8B49C893737}"/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140</Words>
  <Application>Microsoft Office PowerPoint</Application>
  <PresentationFormat>Widescreen</PresentationFormat>
  <Paragraphs>10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Calibri Light (Headings)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Stalin Thangapandian</dc:creator>
  <cp:lastModifiedBy>Stalin Thangapandian</cp:lastModifiedBy>
  <cp:revision>4</cp:revision>
  <dcterms:created xsi:type="dcterms:W3CDTF">2021-03-03T04:37:35Z</dcterms:created>
  <dcterms:modified xsi:type="dcterms:W3CDTF">2021-03-03T05:12:12Z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0x0101000773801D7202D044A5C66B29B33A18C6</vt:lpwstr>
  </property>
</Properties>
</file>